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7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852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781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10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42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31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281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370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567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99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796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0594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803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7256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1814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7432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12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2CC08-45CE-447D-A164-10917FBD1C04}" type="datetimeFigureOut">
              <a:rPr lang="pl-PL" smtClean="0"/>
              <a:t>2024-10-03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B022461-CDEA-4EE8-B01B-35E5DA808C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406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F18C0F-8215-18A5-5579-2D1EE0F6D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74067"/>
            <a:ext cx="8596668" cy="416729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600" b="1" dirty="0">
                <a:solidFill>
                  <a:srgbClr val="FF0000"/>
                </a:solidFill>
                <a:latin typeface="Adagio_Slab" panose="00000500000000000000" pitchFamily="50" charset="-18"/>
              </a:rPr>
              <a:t>Rusza akcja stypendialna!</a:t>
            </a:r>
          </a:p>
          <a:p>
            <a:pPr marL="0" indent="0">
              <a:buNone/>
            </a:pPr>
            <a:endParaRPr lang="pl-PL" b="1" dirty="0">
              <a:solidFill>
                <a:srgbClr val="FF0000"/>
              </a:solidFill>
              <a:latin typeface="Adagio_Slab" panose="00000500000000000000" pitchFamily="50" charset="-18"/>
            </a:endParaRPr>
          </a:p>
          <a:p>
            <a:pPr marL="0" indent="0">
              <a:buNone/>
            </a:pPr>
            <a:r>
              <a:rPr lang="pl-PL" b="1" u="sng" dirty="0">
                <a:solidFill>
                  <a:srgbClr val="7030A0"/>
                </a:solidFill>
                <a:latin typeface="Adagio_Slab" panose="00000500000000000000" pitchFamily="50" charset="-18"/>
              </a:rPr>
              <a:t>STYPENDIUM SOCJALNE!</a:t>
            </a:r>
          </a:p>
          <a:p>
            <a:pPr marL="0" indent="0">
              <a:buNone/>
            </a:pPr>
            <a:endParaRPr lang="pl-PL" b="1" u="sng" dirty="0">
              <a:solidFill>
                <a:srgbClr val="FF0000"/>
              </a:solidFill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latin typeface="Adagio_Slab" panose="00000500000000000000" pitchFamily="50" charset="-18"/>
              </a:rPr>
              <a:t>Do 16 października 2024 r. do godz.15:00 można składać wnioski o stypendium socjalne (w wersji papierowej, p. 119).</a:t>
            </a:r>
          </a:p>
          <a:p>
            <a:pPr marL="0" indent="0" algn="just">
              <a:buNone/>
            </a:pPr>
            <a:endParaRPr lang="pl-PL" dirty="0"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latin typeface="Adagio_Slab" panose="00000500000000000000" pitchFamily="50" charset="-18"/>
              </a:rPr>
              <a:t>Prosimy o składanie wypełnionych komputerowo wniosków na aktualnych drukach.</a:t>
            </a:r>
          </a:p>
          <a:p>
            <a:pPr marL="0" indent="0" algn="just">
              <a:buNone/>
            </a:pPr>
            <a:endParaRPr lang="pl-PL" dirty="0">
              <a:latin typeface="Adagio_Slab" panose="00000500000000000000" pitchFamily="50" charset="-18"/>
            </a:endParaRPr>
          </a:p>
          <a:p>
            <a:pPr algn="just"/>
            <a: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Formularze można pobrać m.in. ze strony internetowej </a:t>
            </a:r>
            <a:b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</a:br>
            <a:r>
              <a:rPr lang="pl-PL" dirty="0"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Biura Kanclerza PW </a:t>
            </a:r>
            <a:r>
              <a:rPr lang="pl-PL" u="sng" dirty="0">
                <a:solidFill>
                  <a:srgbClr val="C00000"/>
                </a:solidFill>
                <a:effectLst/>
                <a:latin typeface="Adagio_Slab" panose="00000500000000000000" pitchFamily="50" charset="-18"/>
                <a:ea typeface="Times New Roman" panose="02020603050405020304" pitchFamily="18" charset="0"/>
              </a:rPr>
              <a:t>bss.pw.edu.pl</a:t>
            </a:r>
          </a:p>
          <a:p>
            <a:pPr marL="457200" lvl="1" indent="0">
              <a:buNone/>
            </a:pPr>
            <a:endParaRPr lang="pl-PL" sz="1200" u="sng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>
              <a:latin typeface="Adagio_Slab" panose="00000500000000000000" pitchFamily="50" charset="-18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1B878F1-5901-2730-FBD2-A3F333574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842"/>
            <a:ext cx="5758543" cy="13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BE5101-695A-B6E0-2301-D8908D880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869D98-B350-2E02-B2B4-DEDFA82C3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>
                <a:solidFill>
                  <a:srgbClr val="7030A0"/>
                </a:solidFill>
                <a:latin typeface="Adagio_Slab" panose="00000500000000000000" pitchFamily="50" charset="-18"/>
              </a:rPr>
              <a:t>WNIOSKI O ZAPOMOGI ORAZ STYPENDIUM DLA OSÓB NIEPEŁNOSPRAWNYCH</a:t>
            </a:r>
          </a:p>
          <a:p>
            <a:endParaRPr lang="pl-PL" dirty="0">
              <a:latin typeface="Adagio_Slab" panose="00000500000000000000" pitchFamily="50" charset="-18"/>
            </a:endParaRPr>
          </a:p>
          <a:p>
            <a:r>
              <a:rPr lang="pl-PL" dirty="0">
                <a:latin typeface="Adagio_Slab" panose="00000500000000000000" pitchFamily="50" charset="-18"/>
              </a:rPr>
              <a:t>Wnioski w sprawie zapomóg oraz stypendium dla osób niepełnosprawnych obsługiwane są za pomocą systemu USOSweb, w zakładce: DLA WSZYSTKICH.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4C9172-BBF6-0D18-DE76-F4A06CBDB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79411"/>
            <a:ext cx="5758543" cy="13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8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E0436-813B-0A7E-3F31-274899F56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F494E8-2BC2-8DC8-2F2F-1F8D0B52A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722" y="207072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rgbClr val="7030A0"/>
                </a:solidFill>
                <a:latin typeface="Adagio_Slab" panose="00000500000000000000" pitchFamily="50" charset="-18"/>
              </a:rPr>
              <a:t>STYPENDIUM REKTORA !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7030A0"/>
              </a:solidFill>
              <a:latin typeface="Adagio_Slab" panose="00000500000000000000" pitchFamily="50" charset="-18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latin typeface="Adagio_Slab" panose="00000500000000000000" pitchFamily="50" charset="-18"/>
              </a:rPr>
              <a:t>UWAGA NOWY SPOSÓB SKŁADANIA WNIOSKU!</a:t>
            </a:r>
          </a:p>
          <a:p>
            <a:pPr marL="0" indent="0">
              <a:buNone/>
            </a:pPr>
            <a:endParaRPr lang="pl-PL" sz="2400" b="1" dirty="0">
              <a:solidFill>
                <a:srgbClr val="FF0000"/>
              </a:solidFill>
              <a:latin typeface="Adagio_Slab" panose="00000500000000000000" pitchFamily="50" charset="-18"/>
            </a:endParaRPr>
          </a:p>
          <a:p>
            <a:pPr algn="just"/>
            <a:r>
              <a:rPr lang="pl-PL" sz="2000" b="1" dirty="0">
                <a:latin typeface="Adagio_Slab" panose="00000500000000000000" pitchFamily="50" charset="-18"/>
              </a:rPr>
              <a:t>Wnioski w sprawie stypendium rektora od semestru 24Z obsługiwane będą tylko                       i wyłącznie za pomocą systemu USOSweb, w zakładce DLA WSZYSTKICH </a:t>
            </a:r>
            <a:br>
              <a:rPr lang="pl-PL" sz="2000" b="1" dirty="0">
                <a:latin typeface="Adagio_Slab" panose="00000500000000000000" pitchFamily="50" charset="-18"/>
              </a:rPr>
            </a:br>
            <a:r>
              <a:rPr lang="pl-PL" sz="2000" b="1" dirty="0">
                <a:latin typeface="Adagio_Slab" panose="00000500000000000000" pitchFamily="50" charset="-18"/>
              </a:rPr>
              <a:t>w terminie:   </a:t>
            </a:r>
            <a:r>
              <a:rPr lang="pl-PL" sz="2000" b="1" u="sng" dirty="0">
                <a:solidFill>
                  <a:srgbClr val="FF0000"/>
                </a:solidFill>
                <a:latin typeface="Adagio_Slab" panose="00000500000000000000" pitchFamily="50" charset="-18"/>
              </a:rPr>
              <a:t>16-22 października 2024 r.</a:t>
            </a:r>
          </a:p>
          <a:p>
            <a:pPr algn="just"/>
            <a:r>
              <a:rPr lang="pl-PL" sz="2000" dirty="0">
                <a:latin typeface="Adagio_Slab" panose="00000500000000000000" pitchFamily="50" charset="-18"/>
              </a:rPr>
              <a:t>Proszę o zapoznanie się z Regulaminem świadczeń dla studentów PW na rok akademicki 2024/2025 oraz z </a:t>
            </a:r>
            <a:r>
              <a:rPr lang="pl-PL" sz="2000" dirty="0">
                <a:solidFill>
                  <a:srgbClr val="FF0000"/>
                </a:solidFill>
                <a:latin typeface="Adagio_Slab" panose="00000500000000000000" pitchFamily="50" charset="-18"/>
              </a:rPr>
              <a:t>komunikatem</a:t>
            </a:r>
            <a:r>
              <a:rPr lang="pl-PL" sz="2000" dirty="0">
                <a:latin typeface="Adagio_Slab" panose="00000500000000000000" pitchFamily="50" charset="-18"/>
              </a:rPr>
              <a:t> zamieszczonym na stronie elka.pw.edu.pl</a:t>
            </a:r>
            <a:endParaRPr lang="pl-PL" sz="2000" b="1" dirty="0">
              <a:latin typeface="Adagio_Slab" panose="00000500000000000000" pitchFamily="50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F507C6C-EB48-6E2A-9122-5BB4D18F5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61" y="177282"/>
            <a:ext cx="5980923" cy="143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4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89FE1B-673C-86E6-426B-BBA5FC85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042D6F-4BE3-E9AC-47B8-7A30D67B0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l-PL" sz="2400" dirty="0">
                <a:solidFill>
                  <a:srgbClr val="FF0000"/>
                </a:solidFill>
              </a:rPr>
              <a:t>HARMONONOGRAM SKŁADANIA WNIOSKÓW O STYPENDIUM REKTORA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l-PL" sz="1800" dirty="0">
              <a:solidFill>
                <a:srgbClr val="FF0000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l-PL" sz="20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7-13 października 2024 r. </a:t>
            </a:r>
            <a: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student zobowiązany jest do sprawdzenia i weryfikacji, </a:t>
            </a:r>
            <a:b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systemie USOSweb, średniej ocen. W przypadku braku średniej ocen lub błędnego jej wyliczenia, student składa wniosek, w systemie USOSweb, o weryfikację i przeliczenie lub dodanie średniej ważonej w rankingu do stypendium rektora. </a:t>
            </a:r>
            <a:r>
              <a:rPr lang="pl-PL" sz="2000" u="sng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Student, który w poprzednim semestrze studiował na innym wydziale składa wniosek, w systemie USOSweb, o weryfikację i przeliczenie lub dodanie średniej ważonej </a:t>
            </a:r>
            <a:br>
              <a:rPr lang="pl-PL" sz="2000" u="sng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u="sng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rankingu do stypendium rektora, zgodnie z § 22 ust. 7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l-PL" sz="20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16-22 października</a:t>
            </a:r>
            <a:r>
              <a:rPr lang="pl-PL" sz="2000" dirty="0">
                <a:solidFill>
                  <a:srgbClr val="538135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lang="pl-PL" sz="2000" dirty="0">
                <a:solidFill>
                  <a:srgbClr val="538135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składa wniosek w systemie USOSweb o przyznanie stypendium rektora. W przypadku uzyskania przez studenta  w dwóch poprzednich semestrach osiągnięć naukowych, artystycznych lub wysokich osiągnięć sportowych student załącza stosowne do ww. Regulaminu załączniki.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l-PL" sz="20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6-10 listopada 2024 r. - </a:t>
            </a:r>
            <a: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składa wniosek, w systemie USOSweb, o korektę liczby punktów przyznanych </a:t>
            </a:r>
            <a:r>
              <a:rPr lang="pl-PL" sz="2000" u="sng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WYŁĄCZNIE </a:t>
            </a:r>
            <a:r>
              <a:rPr lang="pl-PL" sz="20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osiągnięcia naukowe, sportowe i artystyczne. Korekty dotyczą wyłącznie oczywistych omyłek (nie można zmieniać osiągnieć lub dopisywać innych).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sz="20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Informację o przyznaniu bądź odmowie przyznania stypendium rektora student otrzyma w formie elektronicznej decyzji administracyjnej w systemie USOSweb.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5C3E6A5-AB73-44E3-5667-1D9D3F079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842"/>
            <a:ext cx="5758543" cy="13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64042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</TotalTime>
  <Words>361</Words>
  <Application>Microsoft Office PowerPoint</Application>
  <PresentationFormat>Panoramiczny</PresentationFormat>
  <Paragraphs>27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2" baseType="lpstr">
      <vt:lpstr>Adagio_Slab</vt:lpstr>
      <vt:lpstr>Aptos</vt:lpstr>
      <vt:lpstr>Arial</vt:lpstr>
      <vt:lpstr>Calibri</vt:lpstr>
      <vt:lpstr>Times New Roman</vt:lpstr>
      <vt:lpstr>Trebuchet MS</vt:lpstr>
      <vt:lpstr>Wingdings 3</vt:lpstr>
      <vt:lpstr>Faseta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Madziar Krzysztof</dc:creator>
  <cp:lastModifiedBy>Myko Dorota</cp:lastModifiedBy>
  <cp:revision>17</cp:revision>
  <dcterms:created xsi:type="dcterms:W3CDTF">2022-11-21T08:11:34Z</dcterms:created>
  <dcterms:modified xsi:type="dcterms:W3CDTF">2024-10-03T06:53:02Z</dcterms:modified>
</cp:coreProperties>
</file>